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9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1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59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05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75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0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49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67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0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9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63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"/>
            <a:lum/>
          </a:blip>
          <a:srcRect/>
          <a:stretch>
            <a:fillRect l="-14000" r="-14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D537F-7A0C-4717-A13F-F5F1059EC03C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41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14000" r="-14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5617" y="2563195"/>
            <a:ext cx="1005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общеразвивающего вида № 83» НМР РТ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(презентация для родителей)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344" y="4355544"/>
            <a:ext cx="11536219" cy="182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ДО (утвержден приказом МО т Н РФ от 17 октября 2013г. № 1155 с изменениями, внесенными приказом Министерства просвещения РФ от 21 января 2019г. №31, приказом Министерства просвещения РФ от 8 ноября 2022г. № 955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ФОП ДО (утверждена Приказом Министерства просвещения РФ от 25 ноября 2022г. № 1028 «Об утверждении федеральной образовательной программы дошкольного образования»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7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1" y="567307"/>
            <a:ext cx="110651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разработана в соответствии с нормативными документами: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№ 273-ФЗ «Об образовании в Российской Федерации»;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24 сентября 2022 г. № 371-ФЗ «О внесении изменений в Федеральный закон «Об образовании в Российской Федерации» и статью Федерального закона «Об обязательных требованиях в Российской Федерации»;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от 29 мая 2015 г. № 999-р «Об утверждении Стратегии развития воспитания в Российской Федерации на период до 2025 года»;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80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399" y="394692"/>
            <a:ext cx="113976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государственный образовательный стандарт дошкольного образования (утвержден приказом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Минпросвещения России от 8 ноября 2022 г. № 955,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в Минюсте России 6 февраля 2023 г., регистрационный № 72264);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-федеральная образовательная программа дошкольного образования (утверждена приказом Минпросвещения России от 25 ноября 2022 г. № 1028, зарегистрировано в Минюсте России 28 декабря 2022 г., регистрационный № 71847);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 Минпросвещения России от 31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2020 года № 373, зарегистрировано в Минюсте России 31 августа 2020 г., регистрационный № 59599);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-Закон Республики Татарстан от 22 июля 2013 года № 68 – ЗРТ «Об образовании»;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-Закон РТ от 08.07.1992 № 1560-XII «О государственных языках Республики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и других языках в Республике Татарстан» (в ред. Законов РТ от 28.07.2004 № 44-ЗРТ, от 03.12.2009 № 54-ЗРТ, от 03.03.2012 № 16-ЗРТ, от 12.06.2014 № 53-ЗРТ);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-Устав ДОУ.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8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290" y="474576"/>
            <a:ext cx="111852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ОБРАЗОВАТЕЛЬНОЙ ПРОГРАММЫ: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Программы достигаются через решение следующих задач (п. 1.6. ФГОС ДО, п. 1.1.1 ФОП ДО): 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единых для Российской Федерации содержания ДО и планируемых результатов освоения образовательной программы ДО;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09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074" y="641013"/>
            <a:ext cx="10852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Формирование социокультурной среды, соответствующей возрастным, индивидуальным, психологическим и физиологическим особенностям детей;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Обеспечение преемственности целей, задач и содержания дошкольного общего и начального общего образования;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3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523934"/>
            <a:ext cx="11148291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 ЧАСТИ, ФОРМИРУЕМЫЕ УЧАСТНИКАМИ ПЕДАГОГИЧЕСКОГО ПРОЦЕССА.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9900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№ 83 НМР РТ целенаправленно работает в рамках реализации требований этнокультурной региональной составляющей по Республике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Программе МАДОУ №83 НМР РТ отражено содержание образования детей дошкольного возраста, формируемое участниками образовательного процесса с учётом климатических, национально - культурных, демографических, социально - экономических и социокультурных условий Республики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Законе Республики Татарстан «Об образовании» четко определена необходимость обеспечения гуманистического, развивающего, народно-национального характера образования, связь воспитания и обучения с жизнью и национальными культурными традициями. Этнокультурная региональная составляющая (далее ЭРС) составлена с учетом национальных и региональных особенностей Республики Татарстан, который предусматривает следующие направления деятельности ДОО: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к истокам национальной культуры народов, населяющих Республику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благоприятных условий для воспитания толерантной личности - привития любви и уважения к людям другой национальности к их культурным ценностям.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с природой родного края, формирование экологической культуры.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300005"/>
            <a:ext cx="11526981" cy="621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ПО РЕАЛИЗАЦИИ ЭТНОКУЛЬТУРНОЙ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РЕГИОНАЛЬНОЙ СОСТАВЛЯЮЩЕЙ: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Всестороннее физическое, социально-личностное, познавательно-речевое, художественно-эстетическое развитие.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Обогащение детского развития посредством приобщения к истокам национальной культуры, краеведения, изучения татарского языка.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реализации Постановления Кабинета Министров Республики Татарстан от 18.06.2021 № 512 «О внесении изменений в государственную программу «Развитие образования и науки Республики Татарстан на 2014-2025 годы», утвержденную постановлением Кабинета Министров Республики Татарстан от 22.04.2014 № 110 «Об утверждении государственной программы «Развитие образования и науки Республики Татарстан на 2014-2025 годы творческой группой, созданной Министерством образования и науки Республики Татарстан, разработаны учебно-методические комплекты (далее УМК) по обучению детей двум государственным языкам в дошкольных образовательных учреждениях на основе современных эффективных образовательных технологий, которые используются в ДОУ.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слагаемыми успеха в обучении дошкольников двум государственным языкам являются: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профессиональной компетентности педагогов;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развивающей предметно-пространственной и языковой среды, соответствующей Федеральному государственному образовательному стандарту дошкольного образования;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татарского, русского языков во всех видах детской деятельности, прежде всего в игре;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современных УМК, интерактивных ресурсов, позволяющих педагогам и родителям объединить усилия в обучении детей русскому и татарскому языкам;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положительной мотивации общения и сотворчества детей и взрослых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7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5" y="532966"/>
            <a:ext cx="11120580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йл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формирование правильной устной татарской речи русскоязычных детей дошкольного возраста.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 «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йл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 разработаны для: средней группы, старшей группы, подготовительной к школе группе.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УМК по обучению русскоязычных детей татарскому языку состоит из трех частей: «Минем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ем» (для средней группы), «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Уйный-уйный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 (для старшей группы),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«Без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нде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хәзер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зурлар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мәктәпкә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илтә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юллар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(подготовительной к школе группы).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задачей изучения татарского языка в дошкольном возрасте является формирование первоначальных умений и навыков практического владения татарским языком в устной форме. В процессе обучения дети должны научиться воспринимать и понимать татарскую речь на слух и говорить по-татарски в пределах доступной им тематики, усвоенных слов.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№83 может выбрать и использовать в своей работе образовательные программы, а также подобрать необходимые для ее конструирования и реализации методические и научно-практические материалы, соответствующие Стандарту.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УМК «Туган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телд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ә сөйләшәбез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1600" b="1" dirty="0" smtClean="0">
                <a:solidFill>
                  <a:srgbClr val="5D71B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Хазратова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Ф.З. и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Зарипова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З.М) и дополнительный методический материал «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Татарча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бел» (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авт.сост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Г.Х.Манюрова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 -развитие языковой способности, ознакомление с родным татарским языком как средством общения и с культурой татарского народа. </a:t>
            </a: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УМК «Изучаем русский язык»</a:t>
            </a:r>
            <a:r>
              <a:rPr lang="ru-RU" sz="1600" b="1" dirty="0" smtClean="0">
                <a:solidFill>
                  <a:srgbClr val="5D71B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(Гафарова С.М и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др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и дополнительный методический материал «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Татарча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бел» (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авт.сост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Г.Х.Манюрова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 -развитие языковой способности, ознакомление с русским языком как средством общения и с культурой русского народа. В ходе усвоения второго языка в детском саду дети проходят подготовку к дальнейшему изучению этого языка в школе. 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9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64" y="431238"/>
            <a:ext cx="11471563" cy="4869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Региональная программа дошкольного образования «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Сөенеч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»,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Куаныч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- «Радость познания» Р.К.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Шаехова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выступает 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пособие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яхшы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бел,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яхшы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бел!» Г.Х.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Манюрова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Данное методическое пособие включает в себя комплексно-тематическое планирование процесса обучения детей татарской национальности, живущих в городах и в районных центрах, русскому языку; лучший опыт воспитателей дошкольных образовательных организаций по обучению русскому и татарскому языкам, родному (татарскому) языку, по работе с родителями. В пособии представлены дидактические игры, словесные упражнения, развивающие диалоги, инсценировки, разработанные педагогами дошкольных образовательных организаций в условиях введения ФГОС дошкольного образования.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пособие к рабочим тетрадям для детей старшего дошкольного возраста 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Авазларны уйнатып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 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Р.К. Шаехова.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занятий по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подготовке детей 6-7 лет к овладению основам чтению и письму на татарском языке.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является базовый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площадкойс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обучением и воспитанием на родном (татарском) языке, приказ МО и Н РТ от 17.12.2020 № под-1355/20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целях реализации повышения качества образовательных программ дошкольного образования на родном (татарском) языке.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39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1457</Words>
  <Application>Microsoft Office PowerPoint</Application>
  <PresentationFormat>Широкоэкранный</PresentationFormat>
  <Paragraphs>77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2023-12-19T07:27:02Z</dcterms:created>
  <dcterms:modified xsi:type="dcterms:W3CDTF">2023-12-19T07:45:17Z</dcterms:modified>
</cp:coreProperties>
</file>